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96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20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52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05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54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51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843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40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82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3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35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DF1BC-D019-43E4-A01D-9E4213E212BB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550C3-D261-44C9-82BA-8E86D34B1A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36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6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9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6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02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3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8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5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2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</cp:revision>
  <dcterms:created xsi:type="dcterms:W3CDTF">2023-10-11T05:10:02Z</dcterms:created>
  <dcterms:modified xsi:type="dcterms:W3CDTF">2023-11-06T05:56:23Z</dcterms:modified>
</cp:coreProperties>
</file>